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9" r:id="rId3"/>
    <p:sldId id="261" r:id="rId4"/>
    <p:sldId id="260" r:id="rId5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6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11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ECA25-3355-489E-85D3-E689185BA5A7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9CA43-24BD-440E-B912-60F13E273AE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792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439F0D-3649-DE89-3BA5-76629984D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4BB512E-CB87-DDEA-CFC5-8D60D9EFBA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8AB8A29-8B2C-CEB4-6B2F-4C30778E2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28/09/2023</a:t>
            </a:r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66335F-CFAC-61F3-44F6-ADB7AFAE4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Mobiliteitsplan Boom - Wijke Bosstraat-Hoek-Schomme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E466167-FA80-643B-E8E1-88A7D5B29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577B-E443-4635-BDB5-9FD419D5AAC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760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12D9BD-6411-922E-72B9-AAAB213FC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E1818D9-047A-5472-988C-7500A88FA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E3E0F6-187B-0C00-FCCA-E69E64552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28/09/2023</a:t>
            </a:r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CB581A4-C604-6B89-DDED-53E26F20E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Mobiliteitsplan Boom - Wijke Bosstraat-Hoek-Schomme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74E0A3-6947-4203-C013-A712F392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577B-E443-4635-BDB5-9FD419D5AAC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10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B272D3B-9261-82A7-2747-FB38FB7374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306159F-3619-A331-F040-77EB8B2E24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21FA59-75DE-9ED2-9CA6-CD20D0691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28/09/2023</a:t>
            </a:r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582A30-90C1-1E71-0AA3-0F71F29C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Mobiliteitsplan Boom - Wijke Bosstraat-Hoek-Schomme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BE343A-1E75-3EA3-E5BE-7BEF271EA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577B-E443-4635-BDB5-9FD419D5AAC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57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B8B589-C982-3DC8-47B3-72FBCA3BA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3C110B-2786-20D3-1BE7-033E85FD2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B64BCF-1B17-5376-9EE8-4ADC790F7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28/09/2023</a:t>
            </a:r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6FC2A6-6DED-BA2D-7753-6C2933CF4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Mobiliteitsplan Boom - Wijke Bosstraat-Hoek-Schomme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BCFAB99-45CA-D9A6-E190-F951717A1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577B-E443-4635-BDB5-9FD419D5AAC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469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EFC54-FFF3-F4EF-3673-761344589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6584882-0853-A6BC-846E-958180E65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CC4594-B70C-B103-C6A9-3ED649562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28/09/2023</a:t>
            </a:r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DA088F-7A84-0450-1B3F-9B00ABF67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Mobiliteitsplan Boom - Wijke Bosstraat-Hoek-Schomme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2668A0-2020-EEA5-282A-EAFE8807C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577B-E443-4635-BDB5-9FD419D5AAC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863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7678E1-1D1C-4BE8-7D3D-BDCC2A1A6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4D041F-F400-6078-25BC-E8DEDD1541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F69CE95-2E38-7770-41F8-594848370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4CFDC42-F1E1-F8AA-61D5-67E8C1403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28/09/2023</a:t>
            </a:r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9A5DD60-34B1-E3D1-5D1B-12E672A1A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Mobiliteitsplan Boom - Wijke Bosstraat-Hoek-Schomme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2EA9971-98BE-D9F4-1FFF-CD426BB48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577B-E443-4635-BDB5-9FD419D5AAC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813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09C1C-D016-3618-6C42-50C713F19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244693-1E0B-340C-47BC-D1847A54F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96C0F7-392D-BA79-585C-3F5212774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071CBCC-AC7E-87DC-6648-037E75B7ED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B2115C6-FBB4-C217-B894-B39EEC67D6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1B9CC70-D080-0A35-2DF3-27B482E60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28/09/2023</a:t>
            </a:r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20FA305-3AB1-1C03-1DB3-A9DE3DB1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Mobiliteitsplan Boom - Wijke Bosstraat-Hoek-Schomme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05CE0EB-6AC6-B2BC-76F2-2CEE8491F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577B-E443-4635-BDB5-9FD419D5AAC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891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00DD04-2C58-6AB5-65BD-1C4FAB26A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3CA3E7C-10C7-2400-BA34-67414D4A0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28/09/2023</a:t>
            </a:r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65DFD71-ACDA-E7EB-E8BE-0ECA1A4E6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Mobiliteitsplan Boom - Wijke Bosstraat-Hoek-Schomme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A72CBAB-4F5C-8DB6-C44C-622937538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577B-E443-4635-BDB5-9FD419D5AAC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620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98C4A89-55A1-58D8-78B9-DF7593279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28/09/2023</a:t>
            </a:r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64DB702-A116-3442-7077-88B2CA6DA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Mobiliteitsplan Boom - Wijke Bosstraat-Hoek-Schomme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D7D5AED-0D15-6203-63AB-4FA34CFFD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577B-E443-4635-BDB5-9FD419D5AAC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019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F3CD61-8672-27AF-F5E8-503427C89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46FAC4-C2D2-7CA3-4BCF-9B5D69B23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9893336-4525-2AA8-A553-9692F55CC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9818B3-BA26-4E40-A0AB-11B24980A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28/09/2023</a:t>
            </a:r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A7D7E44-BD47-BDE5-1B51-A2FD3FC8A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Mobiliteitsplan Boom - Wijke Bosstraat-Hoek-Schomme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D8329DD-2414-3357-5BFE-485C98E5D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577B-E443-4635-BDB5-9FD419D5AAC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39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3CDD6E-0A8A-5555-C1E5-46AA4A0FA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105C156-4D48-56F9-75B0-F1A92643A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1E8228F-0D71-4F88-FFB3-827805F95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A1DD358-5A66-0DEB-CBA9-ED36859C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28/09/2023</a:t>
            </a:r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C74597E-8C68-D185-A547-2973A062D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Mobiliteitsplan Boom - Wijke Bosstraat-Hoek-Schomme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667089C-5976-762E-71C0-9BCDD6F4A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577B-E443-4635-BDB5-9FD419D5AAC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413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3E6E722-DF8F-1918-8DB5-56D090908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F0D9FD5-F540-AE81-4D0B-1F912A81D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3560CD1-49D2-FDDD-7E5C-F0E8EFA0BD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28/09/2023</a:t>
            </a:r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8439B82-70D0-72D4-247B-B782BE1809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Mobiliteitsplan Boom - Wijke Bosstraat-Hoek-Schomme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090E5A1-3778-BF30-CAB3-F1EA751EF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C577B-E443-4635-BDB5-9FD419D5AAC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5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BAB65310-2437-D0BA-0567-08C103E44C5E}"/>
              </a:ext>
            </a:extLst>
          </p:cNvPr>
          <p:cNvSpPr txBox="1"/>
          <p:nvPr/>
        </p:nvSpPr>
        <p:spPr>
          <a:xfrm>
            <a:off x="259402" y="259404"/>
            <a:ext cx="100388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Wijkburgerpanels in het kader van het nieuw mobiliteitsplan ’23 - …</a:t>
            </a:r>
          </a:p>
          <a:p>
            <a:r>
              <a:rPr lang="nl-BE" b="1" dirty="0">
                <a:solidFill>
                  <a:srgbClr val="000000"/>
                </a:solidFill>
                <a:latin typeface="arial" panose="020B0604020202020204" pitchFamily="34" charset="0"/>
              </a:rPr>
              <a:t>Burgerpanel Boom Noord – Bosstraat</a:t>
            </a:r>
          </a:p>
          <a:p>
            <a:r>
              <a:rPr lang="nl-BE" b="1" dirty="0">
                <a:solidFill>
                  <a:srgbClr val="000000"/>
                </a:solidFill>
                <a:latin typeface="arial" panose="020B0604020202020204" pitchFamily="34" charset="0"/>
              </a:rPr>
              <a:t>Start:  Meeting 28 sep 2023</a:t>
            </a:r>
            <a:endParaRPr lang="en-GB" dirty="0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DD11D1B9-0642-6415-9645-F82889A12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66" y="1275067"/>
            <a:ext cx="4873074" cy="5217268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D0D341E5-5B57-7D2F-882E-82CA50B03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003" y="2782111"/>
            <a:ext cx="4107739" cy="3639870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A2A155BB-4027-183E-A609-0BF3A5FC2245}"/>
              </a:ext>
            </a:extLst>
          </p:cNvPr>
          <p:cNvSpPr txBox="1"/>
          <p:nvPr/>
        </p:nvSpPr>
        <p:spPr>
          <a:xfrm>
            <a:off x="6518003" y="2135780"/>
            <a:ext cx="5216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/>
              <a:t>Ter informatie werd onderstaande melding gemaakt op FB van wijk Bosstraat, wijk Hoek en wijk De </a:t>
            </a:r>
            <a:r>
              <a:rPr lang="nl-BE" sz="1200" dirty="0" err="1"/>
              <a:t>Schomme</a:t>
            </a:r>
            <a:r>
              <a:rPr lang="nl-BE" sz="1200" dirty="0"/>
              <a:t> dd.7/09/23.</a:t>
            </a:r>
          </a:p>
          <a:p>
            <a:endParaRPr lang="en-GB" sz="1200" dirty="0"/>
          </a:p>
        </p:txBody>
      </p:sp>
      <p:sp>
        <p:nvSpPr>
          <p:cNvPr id="20" name="Tijdelijke aanduiding voor datum 19">
            <a:extLst>
              <a:ext uri="{FF2B5EF4-FFF2-40B4-BE49-F238E27FC236}">
                <a16:creationId xmlns:a16="http://schemas.microsoft.com/office/drawing/2014/main" id="{FE108005-F00E-5669-99B6-28BD4CD1D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28/09/2023</a:t>
            </a:r>
            <a:endParaRPr lang="en-GB"/>
          </a:p>
        </p:txBody>
      </p:sp>
      <p:sp>
        <p:nvSpPr>
          <p:cNvPr id="21" name="Tijdelijke aanduiding voor voettekst 20">
            <a:extLst>
              <a:ext uri="{FF2B5EF4-FFF2-40B4-BE49-F238E27FC236}">
                <a16:creationId xmlns:a16="http://schemas.microsoft.com/office/drawing/2014/main" id="{63AC9A89-D1AF-3187-8783-C147D572E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Mobiliteitsplan Boom - Wijke Bosstraat-Hoek-Schomme</a:t>
            </a:r>
          </a:p>
        </p:txBody>
      </p:sp>
      <p:sp>
        <p:nvSpPr>
          <p:cNvPr id="22" name="Tijdelijke aanduiding voor dianummer 21">
            <a:extLst>
              <a:ext uri="{FF2B5EF4-FFF2-40B4-BE49-F238E27FC236}">
                <a16:creationId xmlns:a16="http://schemas.microsoft.com/office/drawing/2014/main" id="{92C50FF6-566E-5634-1278-73B05E2D9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577B-E443-4635-BDB5-9FD419D5AAC8}" type="slidenum">
              <a:rPr lang="en-GB" smtClean="0"/>
              <a:t>1</a:t>
            </a:fld>
            <a:endParaRPr lang="en-GB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1614E41F-9F0D-A324-B33B-2B9A26458AFC}"/>
              </a:ext>
            </a:extLst>
          </p:cNvPr>
          <p:cNvSpPr txBox="1"/>
          <p:nvPr/>
        </p:nvSpPr>
        <p:spPr>
          <a:xfrm>
            <a:off x="9982200" y="856492"/>
            <a:ext cx="1802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/>
              <a:t>Verslaggever: Dierckx Jan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578486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BAB65310-2437-D0BA-0567-08C103E44C5E}"/>
              </a:ext>
            </a:extLst>
          </p:cNvPr>
          <p:cNvSpPr txBox="1"/>
          <p:nvPr/>
        </p:nvSpPr>
        <p:spPr>
          <a:xfrm>
            <a:off x="259402" y="259404"/>
            <a:ext cx="7146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Wijkburgerpanels in het kader van het nieuw mobiliteitsplan ’23</a:t>
            </a:r>
          </a:p>
          <a:p>
            <a:r>
              <a:rPr lang="nl-BE" sz="1400" b="1" dirty="0">
                <a:solidFill>
                  <a:srgbClr val="000000"/>
                </a:solidFill>
                <a:latin typeface="arial" panose="020B0604020202020204" pitchFamily="34" charset="0"/>
              </a:rPr>
              <a:t>Onderstaande hot spots werden naar voor gebracht.</a:t>
            </a:r>
            <a:endParaRPr lang="en-GB" sz="1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1152961-82D8-7373-E663-80B33A1AC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02" y="844180"/>
            <a:ext cx="7341143" cy="506165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DD5FF264-96CB-0A2E-676E-7E896FE36933}"/>
              </a:ext>
            </a:extLst>
          </p:cNvPr>
          <p:cNvSpPr txBox="1"/>
          <p:nvPr/>
        </p:nvSpPr>
        <p:spPr>
          <a:xfrm>
            <a:off x="5566771" y="3119336"/>
            <a:ext cx="6456615" cy="316240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nl-BE" sz="1050" dirty="0"/>
              <a:t>Nachtegaalstraat – Ontbreken van gescheiden voet- en fietspad.</a:t>
            </a:r>
            <a:br>
              <a:rPr lang="nl-BE" sz="1050" dirty="0"/>
            </a:br>
            <a:r>
              <a:rPr lang="nl-BE" sz="1050" dirty="0"/>
              <a:t>     Tijdens opbouw van TML LEVENSGEVAARLIJK wegens filevorming vrachtwagens.</a:t>
            </a:r>
          </a:p>
          <a:p>
            <a:pPr marL="228600" indent="-228600">
              <a:buAutoNum type="arabicPeriod"/>
            </a:pPr>
            <a:r>
              <a:rPr lang="nl-BE" sz="1050" dirty="0"/>
              <a:t>Nachtegaalstraat – Dirkputstraat (verkeer vanuit Reet negeert voorrang).</a:t>
            </a:r>
          </a:p>
          <a:p>
            <a:pPr marL="228600" indent="-228600">
              <a:buAutoNum type="arabicPeriod"/>
            </a:pPr>
            <a:r>
              <a:rPr lang="nl-BE" sz="1050" dirty="0"/>
              <a:t>Nachtgaalstraat geen zone 30?  Waarom?</a:t>
            </a:r>
          </a:p>
          <a:p>
            <a:pPr marL="228600" indent="-228600">
              <a:buAutoNum type="arabicPeriod"/>
            </a:pPr>
            <a:r>
              <a:rPr lang="nl-BE" sz="1050" dirty="0"/>
              <a:t>Dirkputstraat – Uitgang school</a:t>
            </a:r>
          </a:p>
          <a:p>
            <a:pPr marL="228600" indent="-228600">
              <a:buAutoNum type="arabicPeriod"/>
            </a:pPr>
            <a:r>
              <a:rPr lang="nl-BE" sz="1050" dirty="0"/>
              <a:t>Dirkputstraat – St </a:t>
            </a:r>
            <a:r>
              <a:rPr lang="nl-BE" sz="1050" dirty="0" err="1"/>
              <a:t>Kathelijnestraat</a:t>
            </a:r>
            <a:r>
              <a:rPr lang="nl-BE" sz="1050" dirty="0"/>
              <a:t>:  Eenrichtingsstraat waar vrij veel fietsers uitkomen.</a:t>
            </a:r>
          </a:p>
          <a:p>
            <a:pPr marL="228600" indent="-228600">
              <a:buAutoNum type="arabicPeriod"/>
            </a:pPr>
            <a:r>
              <a:rPr lang="nl-BE" sz="1050" dirty="0"/>
              <a:t>Bosstraat(lei): punt waar </a:t>
            </a:r>
            <a:r>
              <a:rPr lang="nl-BE" sz="1050" dirty="0" err="1"/>
              <a:t>fieters</a:t>
            </a:r>
            <a:r>
              <a:rPr lang="nl-BE" sz="1050" dirty="0"/>
              <a:t> op- en van het fietspad moeten.</a:t>
            </a:r>
          </a:p>
          <a:p>
            <a:pPr marL="228600" indent="-228600">
              <a:buAutoNum type="arabicPeriod"/>
            </a:pPr>
            <a:r>
              <a:rPr lang="nl-BE" sz="1050" dirty="0"/>
              <a:t>T-kruispunt Bosstraat – Kapelstraat: Moeilijk zicht.</a:t>
            </a:r>
          </a:p>
          <a:p>
            <a:pPr marL="228600" indent="-228600">
              <a:buAutoNum type="arabicPeriod"/>
            </a:pPr>
            <a:r>
              <a:rPr lang="nl-BE" sz="1050" dirty="0"/>
              <a:t>Kapelstraat: Fietspad is er maar ….</a:t>
            </a:r>
          </a:p>
          <a:p>
            <a:pPr marL="228600" indent="-228600">
              <a:buAutoNum type="arabicPeriod"/>
            </a:pPr>
            <a:r>
              <a:rPr lang="nl-BE" sz="1050" dirty="0"/>
              <a:t>Brouwerslei: Racebaan – Verkeersremmers?  Zone 30?</a:t>
            </a:r>
          </a:p>
          <a:p>
            <a:pPr marL="228600" indent="-228600">
              <a:buAutoNum type="arabicPeriod"/>
            </a:pPr>
            <a:r>
              <a:rPr lang="nl-BE" sz="1050" dirty="0"/>
              <a:t>Rond punt Kappelstraat – </a:t>
            </a:r>
            <a:r>
              <a:rPr lang="nl-BE" sz="1050" dirty="0" err="1"/>
              <a:t>Schommelei</a:t>
            </a:r>
            <a:r>
              <a:rPr lang="nl-BE" sz="1050" dirty="0"/>
              <a:t>: Onoverzichtelijk, teveel mogelijkheden op beperkte oppervlakte.</a:t>
            </a:r>
          </a:p>
          <a:p>
            <a:pPr marL="228600" indent="-228600">
              <a:buAutoNum type="arabicPeriod"/>
            </a:pPr>
            <a:r>
              <a:rPr lang="nl-BE" sz="1050" dirty="0" err="1"/>
              <a:t>Schommelei</a:t>
            </a:r>
            <a:r>
              <a:rPr lang="nl-BE" sz="1050" dirty="0"/>
              <a:t>: Racebaan</a:t>
            </a:r>
          </a:p>
          <a:p>
            <a:pPr marL="228600" indent="-228600">
              <a:buAutoNum type="arabicPeriod"/>
            </a:pPr>
            <a:r>
              <a:rPr lang="nl-BE" sz="1050" dirty="0" err="1"/>
              <a:t>Schommelei</a:t>
            </a:r>
            <a:r>
              <a:rPr lang="nl-BE" sz="1050" dirty="0"/>
              <a:t> bocht naar rond punt: Geluidsoverlast tgv. racebaan.</a:t>
            </a:r>
          </a:p>
          <a:p>
            <a:pPr marL="228600" indent="-228600">
              <a:buAutoNum type="arabicPeriod"/>
            </a:pPr>
            <a:r>
              <a:rPr lang="nl-BE" sz="1050" dirty="0"/>
              <a:t>Kruising </a:t>
            </a:r>
            <a:r>
              <a:rPr lang="nl-BE" sz="1050" dirty="0" err="1"/>
              <a:t>Wyckmansveld</a:t>
            </a:r>
            <a:r>
              <a:rPr lang="nl-BE" sz="1050" dirty="0"/>
              <a:t> – fietspad:  Mooi fietspad maar snelheidsbeperkende maatregelen zijn verwijderd en niets in de plaats gekomen.</a:t>
            </a:r>
          </a:p>
          <a:p>
            <a:pPr marL="228600" indent="-228600">
              <a:buAutoNum type="arabicPeriod"/>
            </a:pPr>
            <a:r>
              <a:rPr lang="nl-BE" sz="1050" dirty="0"/>
              <a:t>Steenbakkerijstraat – Kortestraat - Schorrestraat – Dirkputstraat: Zone 30</a:t>
            </a:r>
          </a:p>
          <a:p>
            <a:pPr marL="228600" indent="-228600">
              <a:buAutoNum type="arabicPeriod"/>
            </a:pPr>
            <a:r>
              <a:rPr lang="nl-BE" sz="1050" dirty="0"/>
              <a:t>Kleine </a:t>
            </a:r>
            <a:r>
              <a:rPr lang="nl-BE" sz="1050" dirty="0" err="1"/>
              <a:t>Steylen</a:t>
            </a:r>
            <a:r>
              <a:rPr lang="nl-BE" sz="1050" dirty="0"/>
              <a:t> – Dirkputstraat: Weinig zicht.</a:t>
            </a:r>
          </a:p>
          <a:p>
            <a:pPr marL="228600" indent="-228600">
              <a:buAutoNum type="arabicPeriod"/>
            </a:pPr>
            <a:r>
              <a:rPr lang="nl-BE" sz="1050" dirty="0"/>
              <a:t>Dirkputstraat </a:t>
            </a:r>
            <a:r>
              <a:rPr lang="nl-BE" sz="1050" dirty="0" err="1"/>
              <a:t>thv</a:t>
            </a:r>
            <a:r>
              <a:rPr lang="nl-BE" sz="1050" dirty="0"/>
              <a:t>. 220: Fietsers van fietspad op rijweg.  Geparkeerde auto’s.</a:t>
            </a:r>
          </a:p>
          <a:p>
            <a:pPr marL="228600" indent="-228600">
              <a:buAutoNum type="arabicPeriod"/>
            </a:pPr>
            <a:r>
              <a:rPr lang="nl-BE" sz="1050" dirty="0"/>
              <a:t>Dirkputstraat </a:t>
            </a:r>
            <a:r>
              <a:rPr lang="nl-BE" sz="1050" dirty="0" err="1"/>
              <a:t>servitude</a:t>
            </a:r>
            <a:r>
              <a:rPr lang="nl-BE" sz="1050" dirty="0"/>
              <a:t> </a:t>
            </a:r>
            <a:r>
              <a:rPr lang="nl-BE" sz="1050" dirty="0" err="1"/>
              <a:t>thv</a:t>
            </a:r>
            <a:r>
              <a:rPr lang="nl-BE" sz="1050" dirty="0"/>
              <a:t>. 336:  In- en uitrit te nauw wegens geparkeerde auto’s.</a:t>
            </a:r>
            <a:endParaRPr lang="en-GB" sz="1200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427CB04-D89E-59A9-E62A-D75439E32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28/09/2023</a:t>
            </a:r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FBD0CC8-AF2F-7BA4-4A69-B63E928E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Mobiliteitsplan Boom - Wijke Bosstraat-Hoek-Schomme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A1F1AF5-FBFE-B202-E07C-DB852CE53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577B-E443-4635-BDB5-9FD419D5AAC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730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BAB65310-2437-D0BA-0567-08C103E44C5E}"/>
              </a:ext>
            </a:extLst>
          </p:cNvPr>
          <p:cNvSpPr txBox="1"/>
          <p:nvPr/>
        </p:nvSpPr>
        <p:spPr>
          <a:xfrm>
            <a:off x="259402" y="259404"/>
            <a:ext cx="714605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Wijkburgerpanels in het kader van het nieuw mobiliteitsplan ’23</a:t>
            </a:r>
          </a:p>
          <a:p>
            <a:r>
              <a:rPr lang="nl-BE" sz="1400" b="1" dirty="0">
                <a:solidFill>
                  <a:srgbClr val="000000"/>
                </a:solidFill>
                <a:latin typeface="arial" panose="020B0604020202020204" pitchFamily="34" charset="0"/>
              </a:rPr>
              <a:t>Aanduiden meest gevaarlijke spots.</a:t>
            </a:r>
          </a:p>
          <a:p>
            <a:r>
              <a:rPr lang="nl-BE" sz="1400" b="1" dirty="0">
                <a:solidFill>
                  <a:srgbClr val="000000"/>
                </a:solidFill>
                <a:latin typeface="arial" panose="020B0604020202020204" pitchFamily="34" charset="0"/>
              </a:rPr>
              <a:t>Aanduiden Quick </a:t>
            </a:r>
            <a:r>
              <a:rPr lang="nl-BE" sz="1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Wins</a:t>
            </a:r>
            <a:r>
              <a:rPr lang="nl-BE" sz="1400" b="1" dirty="0">
                <a:solidFill>
                  <a:srgbClr val="000000"/>
                </a:solidFill>
                <a:latin typeface="arial" panose="020B0604020202020204" pitchFamily="34" charset="0"/>
              </a:rPr>
              <a:t> (minimale infrastructuur aanpassing)</a:t>
            </a:r>
            <a:endParaRPr lang="en-GB" sz="14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66163B4-9AD3-E76F-74C4-5FDE9C25BBF3}"/>
              </a:ext>
            </a:extLst>
          </p:cNvPr>
          <p:cNvSpPr txBox="1"/>
          <p:nvPr/>
        </p:nvSpPr>
        <p:spPr>
          <a:xfrm>
            <a:off x="259401" y="1437487"/>
            <a:ext cx="5966301" cy="18466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BE" dirty="0"/>
              <a:t> Meest gevaarlijke spots</a:t>
            </a:r>
          </a:p>
          <a:p>
            <a:endParaRPr lang="nl-BE" dirty="0"/>
          </a:p>
          <a:p>
            <a:r>
              <a:rPr lang="nl-BE" sz="1200" dirty="0"/>
              <a:t>1. Nachtegaalstraat – Ontbreken van gescheiden voet- en fietspad.</a:t>
            </a:r>
            <a:br>
              <a:rPr lang="nl-BE" sz="1200" dirty="0"/>
            </a:br>
            <a:r>
              <a:rPr lang="nl-BE" sz="1200" dirty="0"/>
              <a:t>     Tijdens opbouw van TML LEVENSGEVAARLIJK wegens filevorming vrachtwagens.</a:t>
            </a:r>
          </a:p>
          <a:p>
            <a:r>
              <a:rPr lang="nl-BE" sz="1200" dirty="0"/>
              <a:t>10. Rond punt Kappelstraat – </a:t>
            </a:r>
            <a:r>
              <a:rPr lang="nl-BE" sz="1200" dirty="0" err="1"/>
              <a:t>Schommelei</a:t>
            </a:r>
            <a:r>
              <a:rPr lang="nl-BE" sz="1200" dirty="0"/>
              <a:t>: Onoverzichtelijk, teveel mogelijkheden op</a:t>
            </a:r>
            <a:br>
              <a:rPr lang="nl-BE" sz="1200" dirty="0"/>
            </a:br>
            <a:r>
              <a:rPr lang="nl-BE" sz="1200" dirty="0"/>
              <a:t>      beperkte oppervlakte.</a:t>
            </a:r>
          </a:p>
          <a:p>
            <a:r>
              <a:rPr lang="nl-BE" sz="1200" dirty="0"/>
              <a:t>2. Nachtegaalstraat – Dirkputstraat (verkeer vanuit Reet negeert voorrang).</a:t>
            </a:r>
          </a:p>
          <a:p>
            <a:endParaRPr lang="en-GB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5F57F38-B5D0-62D2-4039-16B78EF6E353}"/>
              </a:ext>
            </a:extLst>
          </p:cNvPr>
          <p:cNvSpPr txBox="1"/>
          <p:nvPr/>
        </p:nvSpPr>
        <p:spPr>
          <a:xfrm>
            <a:off x="6397553" y="1437487"/>
            <a:ext cx="5716625" cy="193899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nl-BE" dirty="0"/>
              <a:t> Quick </a:t>
            </a:r>
            <a:r>
              <a:rPr lang="nl-BE" dirty="0" err="1"/>
              <a:t>Wins</a:t>
            </a:r>
            <a:endParaRPr lang="nl-BE" dirty="0"/>
          </a:p>
          <a:p>
            <a:endParaRPr lang="nl-BE" dirty="0"/>
          </a:p>
          <a:p>
            <a:r>
              <a:rPr lang="nl-BE" sz="1200" dirty="0"/>
              <a:t>2.  Nachtegaalstraat – Dirkputstraat (verkeer vanuit Reet negeert voorrang).</a:t>
            </a:r>
          </a:p>
          <a:p>
            <a:r>
              <a:rPr lang="nl-BE" sz="1200" dirty="0"/>
              <a:t>3.  Nachtgaalstraat geen zone 30?  Waarom?</a:t>
            </a:r>
          </a:p>
          <a:p>
            <a:r>
              <a:rPr lang="nl-BE" sz="1200" dirty="0"/>
              <a:t>9.  Brouwerslei: Racebaan – Verkeersremmers?  Zone 30?</a:t>
            </a:r>
          </a:p>
          <a:p>
            <a:r>
              <a:rPr lang="nl-BE" sz="1200" dirty="0"/>
              <a:t>11.  </a:t>
            </a:r>
            <a:r>
              <a:rPr lang="nl-BE" sz="1200" dirty="0" err="1"/>
              <a:t>Schommelei</a:t>
            </a:r>
            <a:r>
              <a:rPr lang="nl-BE" sz="1200" dirty="0"/>
              <a:t>: Racebaan</a:t>
            </a:r>
          </a:p>
          <a:p>
            <a:r>
              <a:rPr lang="nl-BE" sz="1200" dirty="0"/>
              <a:t>12.  </a:t>
            </a:r>
            <a:r>
              <a:rPr lang="nl-BE" sz="1200" dirty="0" err="1"/>
              <a:t>Schommelei</a:t>
            </a:r>
            <a:r>
              <a:rPr lang="nl-BE" sz="1200" dirty="0"/>
              <a:t> bocht naar rond punt: Geluidsoverlast tgv. racebaan.</a:t>
            </a:r>
          </a:p>
          <a:p>
            <a:pPr marL="228600" indent="-228600">
              <a:buAutoNum type="arabicPeriod" startAt="14"/>
            </a:pPr>
            <a:r>
              <a:rPr lang="nl-BE" sz="1200" dirty="0"/>
              <a:t>Steenbakkerijstraat – Kortestraat - Schorrestraat – Dirkputstraat: Zone30.</a:t>
            </a:r>
          </a:p>
          <a:p>
            <a:r>
              <a:rPr lang="nl-BE" sz="1200" dirty="0"/>
              <a:t>5.  Dirkputstraat – St </a:t>
            </a:r>
            <a:r>
              <a:rPr lang="nl-BE" sz="1200" dirty="0" err="1"/>
              <a:t>Kathelijnestraat</a:t>
            </a:r>
            <a:r>
              <a:rPr lang="nl-BE" sz="1200" dirty="0"/>
              <a:t>:  Eenrichtingsstraat waar vrij veel fietsers uitkomen.</a:t>
            </a:r>
            <a:endParaRPr lang="en-GB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441EAD1-CB6E-379D-60AF-7F90A6B9C259}"/>
              </a:ext>
            </a:extLst>
          </p:cNvPr>
          <p:cNvSpPr txBox="1"/>
          <p:nvPr/>
        </p:nvSpPr>
        <p:spPr>
          <a:xfrm>
            <a:off x="259401" y="3573855"/>
            <a:ext cx="5966300" cy="230832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nl-BE" dirty="0"/>
              <a:t> Spots met verhoogd risico</a:t>
            </a:r>
          </a:p>
          <a:p>
            <a:endParaRPr lang="nl-BE" dirty="0"/>
          </a:p>
          <a:p>
            <a:r>
              <a:rPr lang="nl-BE" sz="1200" dirty="0"/>
              <a:t>4.  Dirkputstraat – Uitgang school</a:t>
            </a:r>
          </a:p>
          <a:p>
            <a:pPr marL="228600" indent="-228600">
              <a:buAutoNum type="arabicPeriod" startAt="6"/>
            </a:pPr>
            <a:r>
              <a:rPr lang="nl-BE" sz="1200" dirty="0"/>
              <a:t>Bosstraat(lei): punt waar </a:t>
            </a:r>
            <a:r>
              <a:rPr lang="nl-BE" sz="1200" dirty="0" err="1"/>
              <a:t>fieters</a:t>
            </a:r>
            <a:r>
              <a:rPr lang="nl-BE" sz="1200" dirty="0"/>
              <a:t> op- en van het fietspad.</a:t>
            </a:r>
          </a:p>
          <a:p>
            <a:pPr marL="228600" indent="-228600">
              <a:buFontTx/>
              <a:buAutoNum type="arabicPeriod" startAt="6"/>
            </a:pPr>
            <a:r>
              <a:rPr lang="nl-BE" sz="1200" dirty="0"/>
              <a:t>T-kruispunt Bosstraat – Kapelstraat: Moeilijk zicht.</a:t>
            </a:r>
          </a:p>
          <a:p>
            <a:pPr marL="228600" indent="-228600">
              <a:buAutoNum type="arabicPeriod" startAt="8"/>
            </a:pPr>
            <a:r>
              <a:rPr lang="nl-BE" sz="1200" dirty="0"/>
              <a:t>Kapelstraat: Fietspad is er maar …. </a:t>
            </a:r>
          </a:p>
          <a:p>
            <a:r>
              <a:rPr lang="nl-BE" sz="1200" dirty="0"/>
              <a:t>16.  Dirkputstraat </a:t>
            </a:r>
            <a:r>
              <a:rPr lang="nl-BE" sz="1200" dirty="0" err="1"/>
              <a:t>thv</a:t>
            </a:r>
            <a:r>
              <a:rPr lang="nl-BE" sz="1200" dirty="0"/>
              <a:t>. 220: Fietsers van fietspad op rijweg.  Geparkeerde auto’s.</a:t>
            </a:r>
          </a:p>
          <a:p>
            <a:r>
              <a:rPr lang="nl-BE" sz="1200" dirty="0"/>
              <a:t>13.  Kruising </a:t>
            </a:r>
            <a:r>
              <a:rPr lang="nl-BE" sz="1200" dirty="0" err="1"/>
              <a:t>Wyckmansveld</a:t>
            </a:r>
            <a:r>
              <a:rPr lang="nl-BE" sz="1200" dirty="0"/>
              <a:t> – fietspad:  Mooi fietspad maar snelheidsbeperkende</a:t>
            </a:r>
            <a:br>
              <a:rPr lang="nl-BE" sz="1200" dirty="0"/>
            </a:br>
            <a:r>
              <a:rPr lang="nl-BE" sz="1200" dirty="0"/>
              <a:t>       maatregelen zijn verwijderd en niets in de plaats gekomen.</a:t>
            </a:r>
          </a:p>
          <a:p>
            <a:r>
              <a:rPr lang="nl-BE" sz="1200" dirty="0"/>
              <a:t>15.  Kleine </a:t>
            </a:r>
            <a:r>
              <a:rPr lang="nl-BE" sz="1200" dirty="0" err="1"/>
              <a:t>Steylen</a:t>
            </a:r>
            <a:r>
              <a:rPr lang="nl-BE" sz="1200" dirty="0"/>
              <a:t> – Dirkputstraat: Weinig zicht.</a:t>
            </a:r>
          </a:p>
          <a:p>
            <a:r>
              <a:rPr lang="nl-BE" sz="1200" dirty="0"/>
              <a:t>17.  Dirkputstraat </a:t>
            </a:r>
            <a:r>
              <a:rPr lang="nl-BE" sz="1200" dirty="0" err="1"/>
              <a:t>servitude</a:t>
            </a:r>
            <a:r>
              <a:rPr lang="nl-BE" sz="1200" dirty="0"/>
              <a:t> </a:t>
            </a:r>
            <a:r>
              <a:rPr lang="nl-BE" sz="1200" dirty="0" err="1"/>
              <a:t>thv</a:t>
            </a:r>
            <a:r>
              <a:rPr lang="nl-BE" sz="1200" dirty="0"/>
              <a:t>. 336:  In- en uitrit te nauw wegens geparkeerde auto’s.</a:t>
            </a:r>
            <a:endParaRPr lang="en-GB" sz="1600" dirty="0"/>
          </a:p>
        </p:txBody>
      </p:sp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4EE663EC-068A-4D37-5B29-833399881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28/09/2023</a:t>
            </a:r>
            <a:endParaRPr lang="en-GB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63162E11-11F7-979F-E451-CCA84DB57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Mobiliteitsplan Boom - Wijke Bosstraat-Hoek-Schomme</a:t>
            </a:r>
            <a:endParaRPr lang="en-GB" dirty="0"/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F36F11FE-1413-7A08-D2E2-40127BFEE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577B-E443-4635-BDB5-9FD419D5AAC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097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BAB65310-2437-D0BA-0567-08C103E44C5E}"/>
              </a:ext>
            </a:extLst>
          </p:cNvPr>
          <p:cNvSpPr txBox="1"/>
          <p:nvPr/>
        </p:nvSpPr>
        <p:spPr>
          <a:xfrm>
            <a:off x="259402" y="259404"/>
            <a:ext cx="7146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Wijkburgerpanels in het kader van het nieuw mobiliteitsplan ’23</a:t>
            </a:r>
          </a:p>
          <a:p>
            <a:r>
              <a:rPr lang="nl-BE" sz="1400" b="1" dirty="0">
                <a:solidFill>
                  <a:srgbClr val="000000"/>
                </a:solidFill>
                <a:latin typeface="arial" panose="020B0604020202020204" pitchFamily="34" charset="0"/>
              </a:rPr>
              <a:t>Mogelijkheid zone 30 voor wijk Bosstraat.</a:t>
            </a:r>
            <a:endParaRPr lang="en-GB" sz="14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7EA9DC3-7854-05D0-E029-B9DCFDEA5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65" y="1651279"/>
            <a:ext cx="4687328" cy="467028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7D184DD-B3EA-2EF8-326A-B90B9AE70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280" y="1651278"/>
            <a:ext cx="4880503" cy="4670283"/>
          </a:xfrm>
          <a:prstGeom prst="rect">
            <a:avLst/>
          </a:prstGeom>
        </p:spPr>
      </p:pic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C364C37-8EA4-4578-CE56-7560D69E6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28/09/2023</a:t>
            </a:r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02D8834-8BF7-8EFA-667A-66A289147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Mobiliteitsplan Boom - Wijke Bosstraat-Hoek-Schomme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C0295F2-153F-FF8C-182B-3C85EDEDD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577B-E443-4635-BDB5-9FD419D5AAC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92410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554</Words>
  <Application>Microsoft Office PowerPoint</Application>
  <PresentationFormat>Breedbeeld</PresentationFormat>
  <Paragraphs>65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Arial</vt:lpstr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 Dierckx</dc:creator>
  <cp:lastModifiedBy>Jan Dierckx</cp:lastModifiedBy>
  <cp:revision>7</cp:revision>
  <cp:lastPrinted>2023-09-28T16:48:51Z</cp:lastPrinted>
  <dcterms:created xsi:type="dcterms:W3CDTF">2023-09-28T16:29:16Z</dcterms:created>
  <dcterms:modified xsi:type="dcterms:W3CDTF">2023-09-29T13:09:03Z</dcterms:modified>
</cp:coreProperties>
</file>